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0" r:id="rId8"/>
    <p:sldId id="257" r:id="rId9"/>
    <p:sldId id="258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424E3-D203-425D-9E65-5C6B88862344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DE8A-934E-4922-BEC0-9404F621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5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424E3-D203-425D-9E65-5C6B88862344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DE8A-934E-4922-BEC0-9404F621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70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424E3-D203-425D-9E65-5C6B88862344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DE8A-934E-4922-BEC0-9404F621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59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424E3-D203-425D-9E65-5C6B88862344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DE8A-934E-4922-BEC0-9404F621E8C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0684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424E3-D203-425D-9E65-5C6B88862344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DE8A-934E-4922-BEC0-9404F621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36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424E3-D203-425D-9E65-5C6B88862344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DE8A-934E-4922-BEC0-9404F621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00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424E3-D203-425D-9E65-5C6B88862344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DE8A-934E-4922-BEC0-9404F621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57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424E3-D203-425D-9E65-5C6B88862344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DE8A-934E-4922-BEC0-9404F621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36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424E3-D203-425D-9E65-5C6B88862344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DE8A-934E-4922-BEC0-9404F621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80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424E3-D203-425D-9E65-5C6B88862344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DE8A-934E-4922-BEC0-9404F621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18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424E3-D203-425D-9E65-5C6B88862344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DE8A-934E-4922-BEC0-9404F621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424E3-D203-425D-9E65-5C6B88862344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DE8A-934E-4922-BEC0-9404F621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1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424E3-D203-425D-9E65-5C6B88862344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DE8A-934E-4922-BEC0-9404F621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9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424E3-D203-425D-9E65-5C6B88862344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DE8A-934E-4922-BEC0-9404F621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2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424E3-D203-425D-9E65-5C6B88862344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DE8A-934E-4922-BEC0-9404F621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0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424E3-D203-425D-9E65-5C6B88862344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DE8A-934E-4922-BEC0-9404F621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35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424E3-D203-425D-9E65-5C6B88862344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DE8A-934E-4922-BEC0-9404F621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8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84424E3-D203-425D-9E65-5C6B88862344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2DE8A-934E-4922-BEC0-9404F621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217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 AG </a:t>
            </a:r>
            <a:r>
              <a:rPr lang="en-US" dirty="0" smtClean="0"/>
              <a:t>Fair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Rabbit </a:t>
            </a:r>
            <a:r>
              <a:rPr lang="en-US" smtClean="0"/>
              <a:t>Camp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6600" dirty="0" smtClean="0"/>
              <a:t>2K16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33674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Do not feed anything else BUT hay and feed</a:t>
            </a:r>
          </a:p>
          <a:p>
            <a:r>
              <a:rPr lang="en-US" sz="2400" dirty="0" smtClean="0"/>
              <a:t>Do not take out of barn</a:t>
            </a:r>
          </a:p>
          <a:p>
            <a:r>
              <a:rPr lang="en-US" sz="2400" dirty="0" smtClean="0"/>
              <a:t>DO NOT allow it to run on ground</a:t>
            </a:r>
          </a:p>
          <a:p>
            <a:r>
              <a:rPr lang="en-US" sz="2400" dirty="0" smtClean="0"/>
              <a:t>Do not touch others rabbits or feed other rabbits unless instructed otherwise</a:t>
            </a:r>
          </a:p>
          <a:p>
            <a:pPr lvl="1"/>
            <a:r>
              <a:rPr lang="en-US" dirty="0" smtClean="0"/>
              <a:t>Grand champion /reserve grand champions have been students in the past who the entire barn fed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19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63782"/>
            <a:ext cx="8946541" cy="5084617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Do handle your rabbit- daily but no more than 15-20 minutes</a:t>
            </a:r>
          </a:p>
          <a:p>
            <a:r>
              <a:rPr lang="en-US" sz="2400" dirty="0" smtClean="0"/>
              <a:t>Do check your rabbit for signs of illness</a:t>
            </a:r>
          </a:p>
          <a:p>
            <a:r>
              <a:rPr lang="en-US" sz="2400" dirty="0" smtClean="0"/>
              <a:t>Do check to make sure fans are on</a:t>
            </a:r>
          </a:p>
          <a:p>
            <a:r>
              <a:rPr lang="en-US" sz="2400" dirty="0" smtClean="0"/>
              <a:t>Do check your rabbit’s water</a:t>
            </a:r>
          </a:p>
          <a:p>
            <a:r>
              <a:rPr lang="en-US" sz="2400" dirty="0" smtClean="0"/>
              <a:t>Do clean up after yourself and rabbit</a:t>
            </a:r>
          </a:p>
          <a:p>
            <a:r>
              <a:rPr lang="en-US" sz="2400" dirty="0" smtClean="0"/>
              <a:t>Do weigh your rabbit weekly and record weight in binder under your name</a:t>
            </a:r>
          </a:p>
          <a:p>
            <a:r>
              <a:rPr lang="en-US" sz="2400" dirty="0" smtClean="0"/>
              <a:t>DO ask for help!</a:t>
            </a:r>
          </a:p>
          <a:p>
            <a:r>
              <a:rPr lang="en-US" sz="2400" dirty="0" smtClean="0"/>
              <a:t>CLOSE your cage doors! Double triple check</a:t>
            </a:r>
          </a:p>
          <a:p>
            <a:r>
              <a:rPr lang="en-US" sz="2400" dirty="0" smtClean="0"/>
              <a:t>DO close barn door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407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and Points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THIS IS A MARKET ANIMAL IT WILL BE SOLD BACK TO BREEDER- THEY WILL NOT BE ALLOWED TO GO HOME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88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9921"/>
            <a:ext cx="7239000" cy="753256"/>
          </a:xfrm>
        </p:spPr>
        <p:txBody>
          <a:bodyPr/>
          <a:lstStyle/>
          <a:p>
            <a:r>
              <a:rPr lang="en-US" sz="4000" b="1" dirty="0"/>
              <a:t>Point System Qualification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452433"/>
            <a:ext cx="7239000" cy="5394325"/>
          </a:xfrm>
        </p:spPr>
        <p:txBody>
          <a:bodyPr/>
          <a:lstStyle/>
          <a:p>
            <a:pPr marL="675641" indent="-514350">
              <a:buAutoNum type="arabicPeriod"/>
            </a:pPr>
            <a:r>
              <a:rPr lang="en-US" sz="2600" dirty="0">
                <a:latin typeface="Trebuchet MS" panose="020B0603020202020204" pitchFamily="34" charset="0"/>
              </a:rPr>
              <a:t>A student that earns must earn a minimum of </a:t>
            </a:r>
            <a:r>
              <a:rPr lang="en-US" sz="2600" b="1" u="sng" dirty="0">
                <a:solidFill>
                  <a:srgbClr val="FF0000"/>
                </a:solidFill>
                <a:latin typeface="Trebuchet MS" panose="020B0603020202020204" pitchFamily="34" charset="0"/>
              </a:rPr>
              <a:t>50 </a:t>
            </a:r>
            <a:r>
              <a:rPr lang="en-US" sz="2600" dirty="0">
                <a:latin typeface="Trebuchet MS" panose="020B0603020202020204" pitchFamily="34" charset="0"/>
              </a:rPr>
              <a:t>points from the point system rubric in will not be eligible to participate in a livestock experience the next year at the Fall Challenge Livestock Show. </a:t>
            </a:r>
          </a:p>
          <a:p>
            <a:pPr marL="675641" indent="-514350">
              <a:buFont typeface="Trebuchet MS"/>
              <a:buAutoNum type="arabicPeriod"/>
            </a:pPr>
            <a:r>
              <a:rPr lang="en-US" sz="2600" dirty="0">
                <a:latin typeface="Trebuchet MS" panose="020B0603020202020204" pitchFamily="34" charset="0"/>
              </a:rPr>
              <a:t>If a student earns less than</a:t>
            </a:r>
            <a:r>
              <a:rPr lang="en-US" sz="2600" b="1" u="sng" dirty="0">
                <a:solidFill>
                  <a:srgbClr val="FF0000"/>
                </a:solidFill>
                <a:latin typeface="Trebuchet MS" panose="020B0603020202020204" pitchFamily="34" charset="0"/>
              </a:rPr>
              <a:t> 50 </a:t>
            </a:r>
            <a:r>
              <a:rPr lang="en-US" sz="2600" dirty="0">
                <a:latin typeface="Trebuchet MS" panose="020B0603020202020204" pitchFamily="34" charset="0"/>
              </a:rPr>
              <a:t>points that student will not be eligible to participate in the Fall Challenge Livestock show the next year. </a:t>
            </a:r>
          </a:p>
          <a:p>
            <a:pPr marL="161291" indent="0">
              <a:buNone/>
            </a:pPr>
            <a:endParaRPr lang="en-US" sz="2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79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34911"/>
            <a:ext cx="7239000" cy="804108"/>
          </a:xfrm>
        </p:spPr>
        <p:txBody>
          <a:bodyPr/>
          <a:lstStyle/>
          <a:p>
            <a:r>
              <a:rPr lang="en-US" sz="4000" dirty="0">
                <a:latin typeface="Trebuchet MS" panose="020B0603020202020204" pitchFamily="34" charset="0"/>
              </a:rPr>
              <a:t>Point System Qualifications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939019"/>
            <a:ext cx="7239000" cy="4885668"/>
          </a:xfrm>
        </p:spPr>
        <p:txBody>
          <a:bodyPr>
            <a:normAutofit fontScale="92500" lnSpcReduction="10000"/>
          </a:bodyPr>
          <a:lstStyle/>
          <a:p>
            <a:pPr marL="120523" indent="0">
              <a:buNone/>
            </a:pPr>
            <a:r>
              <a:rPr lang="en-US" sz="2600" dirty="0">
                <a:solidFill>
                  <a:schemeClr val="bg2"/>
                </a:solidFill>
                <a:latin typeface="Trebuchet MS" panose="020B0603020202020204" pitchFamily="34" charset="0"/>
              </a:rPr>
              <a:t>3</a:t>
            </a:r>
            <a:r>
              <a:rPr lang="en-US" sz="2600" dirty="0">
                <a:latin typeface="Trebuchet MS" panose="020B0603020202020204" pitchFamily="34" charset="0"/>
              </a:rPr>
              <a:t>. A student must earn a minimum of </a:t>
            </a:r>
            <a:r>
              <a:rPr lang="en-US" sz="2600" b="1" u="sng" dirty="0">
                <a:solidFill>
                  <a:srgbClr val="FF0000"/>
                </a:solidFill>
                <a:latin typeface="Trebuchet MS" panose="020B0603020202020204" pitchFamily="34" charset="0"/>
              </a:rPr>
              <a:t>70</a:t>
            </a:r>
            <a:r>
              <a:rPr lang="en-US" sz="2600" dirty="0">
                <a:latin typeface="Trebuchet MS" panose="020B0603020202020204" pitchFamily="34" charset="0"/>
              </a:rPr>
              <a:t> points from the point system rubric in order to be </a:t>
            </a:r>
            <a:r>
              <a:rPr lang="en-US" sz="2600" u="sng" dirty="0">
                <a:latin typeface="Trebuchet MS" panose="020B0603020202020204" pitchFamily="34" charset="0"/>
              </a:rPr>
              <a:t>considered </a:t>
            </a:r>
            <a:r>
              <a:rPr lang="en-US" sz="2600" dirty="0">
                <a:latin typeface="Trebuchet MS" panose="020B0603020202020204" pitchFamily="34" charset="0"/>
              </a:rPr>
              <a:t> for the major show level next year. The following components will also be used to determine the final eligibility of the student to participate at the major show level</a:t>
            </a:r>
          </a:p>
          <a:p>
            <a:pPr marL="120523" indent="0">
              <a:buNone/>
            </a:pPr>
            <a:r>
              <a:rPr lang="en-US" sz="2600" b="1" dirty="0">
                <a:solidFill>
                  <a:schemeClr val="bg2"/>
                </a:solidFill>
                <a:latin typeface="Trebuchet MS" panose="020B0603020202020204" pitchFamily="34" charset="0"/>
              </a:rPr>
              <a:t>A</a:t>
            </a:r>
            <a:r>
              <a:rPr lang="en-US" sz="2600" dirty="0">
                <a:latin typeface="Trebuchet MS" panose="020B0603020202020204" pitchFamily="34" charset="0"/>
              </a:rPr>
              <a:t>. The student and parent(s)/guardian(s) must interview with the project supervisor of the species of interest.</a:t>
            </a:r>
          </a:p>
          <a:p>
            <a:pPr marL="120523" indent="0">
              <a:buNone/>
            </a:pPr>
            <a:r>
              <a:rPr lang="en-US" sz="2600" b="1" dirty="0">
                <a:solidFill>
                  <a:schemeClr val="bg2"/>
                </a:solidFill>
                <a:latin typeface="Trebuchet MS" panose="020B0603020202020204" pitchFamily="34" charset="0"/>
              </a:rPr>
              <a:t>B. </a:t>
            </a:r>
            <a:r>
              <a:rPr lang="en-US" sz="2600" dirty="0">
                <a:latin typeface="Trebuchet MS" panose="020B0603020202020204" pitchFamily="34" charset="0"/>
              </a:rPr>
              <a:t>The student must receive a positive recommendation from the project supervisor that supervised the student for the Fall Challenge Livestock Show.</a:t>
            </a:r>
          </a:p>
          <a:p>
            <a:pPr marL="120523" indent="0">
              <a:buNone/>
            </a:pPr>
            <a:endParaRPr lang="en-US" sz="2600" dirty="0">
              <a:latin typeface="Trebuchet MS" panose="020B0603020202020204" pitchFamily="34" charset="0"/>
            </a:endParaRPr>
          </a:p>
          <a:p>
            <a:pPr marL="120523" indent="0">
              <a:buNone/>
            </a:pPr>
            <a:endParaRPr lang="en-US" sz="2600" u="sng" dirty="0">
              <a:latin typeface="Trebuchet MS" panose="020B0603020202020204" pitchFamily="34" charset="0"/>
            </a:endParaRPr>
          </a:p>
          <a:p>
            <a:pPr marL="120523" indent="0">
              <a:buNone/>
            </a:pPr>
            <a:endParaRPr lang="en-US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69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point handout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98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dates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471027"/>
            <a:ext cx="8946541" cy="4195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~ 9/20 Rabbits handed out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Special instructions will be given that day due to water and feeding differences that week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9/28- Bunny meeting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We will be discussing showmanship more in depth</a:t>
            </a:r>
          </a:p>
          <a:p>
            <a:pPr marL="0" indent="0">
              <a:buNone/>
            </a:pPr>
            <a:r>
              <a:rPr lang="en-US" sz="2400" dirty="0" smtClean="0"/>
              <a:t>10/12- Showmanship and barn meeting</a:t>
            </a:r>
          </a:p>
          <a:p>
            <a:pPr marL="0" indent="0">
              <a:buNone/>
            </a:pPr>
            <a:r>
              <a:rPr lang="en-US" sz="2400" dirty="0" smtClean="0"/>
              <a:t>10/19- Knowledge exam </a:t>
            </a:r>
          </a:p>
          <a:p>
            <a:pPr marL="0" indent="0">
              <a:buNone/>
            </a:pPr>
            <a:r>
              <a:rPr lang="en-US" sz="2400" dirty="0" smtClean="0"/>
              <a:t>10/29- Show day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847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and Feeding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Feed in Morning before 9am</a:t>
            </a:r>
          </a:p>
          <a:p>
            <a:pPr lvl="1"/>
            <a:r>
              <a:rPr lang="en-US" sz="2400" dirty="0" smtClean="0"/>
              <a:t>ONLY FEED 1 pinch of HAY</a:t>
            </a:r>
          </a:p>
          <a:p>
            <a:pPr lvl="1"/>
            <a:r>
              <a:rPr lang="en-US" sz="2400" dirty="0" smtClean="0"/>
              <a:t>Change and freshen water</a:t>
            </a:r>
          </a:p>
          <a:p>
            <a:r>
              <a:rPr lang="en-US" sz="2800" dirty="0" smtClean="0"/>
              <a:t>Feeding in Evening Afterschool before 9pm</a:t>
            </a:r>
          </a:p>
          <a:p>
            <a:pPr lvl="1"/>
            <a:r>
              <a:rPr lang="en-US" sz="2400" dirty="0" smtClean="0"/>
              <a:t>Feed ½  Cup of feed for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5 days then ¾ cup until day 10 then 1 cup everyday after</a:t>
            </a:r>
          </a:p>
          <a:p>
            <a:pPr lvl="2"/>
            <a:r>
              <a:rPr lang="en-US" sz="2000" dirty="0" smtClean="0"/>
              <a:t>Remove any old feed throw in trash can ONLY in the evening</a:t>
            </a:r>
          </a:p>
          <a:p>
            <a:r>
              <a:rPr lang="en-US" sz="2800" dirty="0" smtClean="0"/>
              <a:t>MUST DO EVEN ON WEEKENDS!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6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Cleaning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Underneath cage MUST be cleaned DAILY!!!! Do this when you have extra time in the afternoon</a:t>
            </a:r>
          </a:p>
          <a:p>
            <a:pPr lvl="1"/>
            <a:r>
              <a:rPr lang="en-US" sz="2400" dirty="0" smtClean="0"/>
              <a:t>Be careful of the PEEEEEEEEEE</a:t>
            </a:r>
          </a:p>
          <a:p>
            <a:pPr lvl="1"/>
            <a:r>
              <a:rPr lang="en-US" sz="2400" dirty="0" smtClean="0"/>
              <a:t>Dispose of feces in proper buckets and dump every time into dumpster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0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404526"/>
            <a:ext cx="8946541" cy="4195481"/>
          </a:xfrm>
        </p:spPr>
        <p:txBody>
          <a:bodyPr/>
          <a:lstStyle/>
          <a:p>
            <a:r>
              <a:rPr lang="en-US" dirty="0" smtClean="0"/>
              <a:t>Two part to handling</a:t>
            </a:r>
          </a:p>
          <a:p>
            <a:pPr lvl="1"/>
            <a:r>
              <a:rPr lang="en-US" sz="2000" dirty="0" smtClean="0"/>
              <a:t>Showmanship</a:t>
            </a:r>
          </a:p>
          <a:p>
            <a:pPr lvl="2"/>
            <a:r>
              <a:rPr lang="en-US" sz="2000" dirty="0" smtClean="0"/>
              <a:t>Must be able to flip rabbit on back and talk and discuss about the rabbit conformation</a:t>
            </a:r>
          </a:p>
          <a:p>
            <a:pPr lvl="2"/>
            <a:r>
              <a:rPr lang="en-US" sz="2000" dirty="0" smtClean="0"/>
              <a:t>Rabbit must be tame for this but not TOO tame</a:t>
            </a:r>
          </a:p>
          <a:p>
            <a:pPr lvl="3"/>
            <a:r>
              <a:rPr lang="en-US" sz="2000" dirty="0" smtClean="0"/>
              <a:t>This can be bad if it turns into a pet</a:t>
            </a:r>
          </a:p>
          <a:p>
            <a:pPr lvl="1"/>
            <a:r>
              <a:rPr lang="en-US" sz="2000" dirty="0" smtClean="0"/>
              <a:t>Market handling</a:t>
            </a:r>
          </a:p>
          <a:p>
            <a:pPr lvl="1"/>
            <a:r>
              <a:rPr lang="en-US" sz="2000" dirty="0" smtClean="0"/>
              <a:t>Daily Handling</a:t>
            </a:r>
          </a:p>
          <a:p>
            <a:pPr lvl="2"/>
            <a:r>
              <a:rPr lang="en-US" sz="2000" dirty="0" smtClean="0"/>
              <a:t>Working hair</a:t>
            </a:r>
          </a:p>
          <a:p>
            <a:pPr lvl="3"/>
            <a:r>
              <a:rPr lang="en-US" sz="2000" dirty="0" smtClean="0"/>
              <a:t>Do NOT OVER HEAT</a:t>
            </a:r>
          </a:p>
          <a:p>
            <a:pPr marL="1371600" lvl="3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00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204</TotalTime>
  <Words>480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Trebuchet MS</vt:lpstr>
      <vt:lpstr>Wingdings 3</vt:lpstr>
      <vt:lpstr>Ion</vt:lpstr>
      <vt:lpstr>NE AG Fair Rabbit Camp</vt:lpstr>
      <vt:lpstr>Evaluation and Points </vt:lpstr>
      <vt:lpstr>Point System Qualification</vt:lpstr>
      <vt:lpstr>Point System Qualifications</vt:lpstr>
      <vt:lpstr>See point handout</vt:lpstr>
      <vt:lpstr>Important dates to remember</vt:lpstr>
      <vt:lpstr>Time and Feeding Requirements</vt:lpstr>
      <vt:lpstr>Cleaning Requirement</vt:lpstr>
      <vt:lpstr>Handling</vt:lpstr>
      <vt:lpstr>DO NOTS</vt:lpstr>
      <vt:lpstr>Do’s</vt:lpstr>
    </vt:vector>
  </TitlesOfParts>
  <Company>North East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 AG Fair Bunny Camp</dc:title>
  <dc:creator>Mcmullan, Janell</dc:creator>
  <cp:lastModifiedBy>Wohl, Katherine</cp:lastModifiedBy>
  <cp:revision>8</cp:revision>
  <dcterms:created xsi:type="dcterms:W3CDTF">2015-09-01T20:20:11Z</dcterms:created>
  <dcterms:modified xsi:type="dcterms:W3CDTF">2016-08-31T20:45:52Z</dcterms:modified>
</cp:coreProperties>
</file>